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705475" cy="3813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A24"/>
    <a:srgbClr val="5D7F36"/>
    <a:srgbClr val="7D8959"/>
    <a:srgbClr val="505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7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911" y="624055"/>
            <a:ext cx="4849654" cy="1327550"/>
          </a:xfrm>
        </p:spPr>
        <p:txBody>
          <a:bodyPr anchor="b"/>
          <a:lstStyle>
            <a:lvl1pPr algn="ctr">
              <a:defRPr sz="33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85" y="2002800"/>
            <a:ext cx="4279106" cy="920634"/>
          </a:xfrm>
        </p:spPr>
        <p:txBody>
          <a:bodyPr/>
          <a:lstStyle>
            <a:lvl1pPr marL="0" indent="0" algn="ctr">
              <a:buNone/>
              <a:defRPr sz="1334"/>
            </a:lvl1pPr>
            <a:lvl2pPr marL="254203" indent="0" algn="ctr">
              <a:buNone/>
              <a:defRPr sz="1112"/>
            </a:lvl2pPr>
            <a:lvl3pPr marL="508406" indent="0" algn="ctr">
              <a:buNone/>
              <a:defRPr sz="1001"/>
            </a:lvl3pPr>
            <a:lvl4pPr marL="762610" indent="0" algn="ctr">
              <a:buNone/>
              <a:defRPr sz="890"/>
            </a:lvl4pPr>
            <a:lvl5pPr marL="1016813" indent="0" algn="ctr">
              <a:buNone/>
              <a:defRPr sz="890"/>
            </a:lvl5pPr>
            <a:lvl6pPr marL="1271016" indent="0" algn="ctr">
              <a:buNone/>
              <a:defRPr sz="890"/>
            </a:lvl6pPr>
            <a:lvl7pPr marL="1525219" indent="0" algn="ctr">
              <a:buNone/>
              <a:defRPr sz="890"/>
            </a:lvl7pPr>
            <a:lvl8pPr marL="1779422" indent="0" algn="ctr">
              <a:buNone/>
              <a:defRPr sz="890"/>
            </a:lvl8pPr>
            <a:lvl9pPr marL="2033626" indent="0" algn="ctr">
              <a:buNone/>
              <a:defRPr sz="89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9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45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2981" y="203016"/>
            <a:ext cx="1230243" cy="323149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2252" y="203016"/>
            <a:ext cx="3619411" cy="32314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1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3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280" y="950647"/>
            <a:ext cx="4920972" cy="1586175"/>
          </a:xfrm>
        </p:spPr>
        <p:txBody>
          <a:bodyPr anchor="b"/>
          <a:lstStyle>
            <a:lvl1pPr>
              <a:defRPr sz="33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280" y="2551827"/>
            <a:ext cx="4920972" cy="834132"/>
          </a:xfrm>
        </p:spPr>
        <p:txBody>
          <a:bodyPr/>
          <a:lstStyle>
            <a:lvl1pPr marL="0" indent="0">
              <a:buNone/>
              <a:defRPr sz="1334">
                <a:solidFill>
                  <a:schemeClr val="tx1"/>
                </a:solidFill>
              </a:defRPr>
            </a:lvl1pPr>
            <a:lvl2pPr marL="254203" indent="0">
              <a:buNone/>
              <a:defRPr sz="1112">
                <a:solidFill>
                  <a:schemeClr val="tx1">
                    <a:tint val="75000"/>
                  </a:schemeClr>
                </a:solidFill>
              </a:defRPr>
            </a:lvl2pPr>
            <a:lvl3pPr marL="508406" indent="0">
              <a:buNone/>
              <a:defRPr sz="1001">
                <a:solidFill>
                  <a:schemeClr val="tx1">
                    <a:tint val="75000"/>
                  </a:schemeClr>
                </a:solidFill>
              </a:defRPr>
            </a:lvl3pPr>
            <a:lvl4pPr marL="762610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4pPr>
            <a:lvl5pPr marL="1016813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5pPr>
            <a:lvl6pPr marL="1271016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6pPr>
            <a:lvl7pPr marL="1525219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7pPr>
            <a:lvl8pPr marL="1779422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8pPr>
            <a:lvl9pPr marL="2033626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3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251" y="1015081"/>
            <a:ext cx="2424827" cy="24194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88397" y="1015081"/>
            <a:ext cx="2424827" cy="24194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3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95" y="203017"/>
            <a:ext cx="4920972" cy="7370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95" y="934758"/>
            <a:ext cx="2413683" cy="458110"/>
          </a:xfrm>
        </p:spPr>
        <p:txBody>
          <a:bodyPr anchor="b"/>
          <a:lstStyle>
            <a:lvl1pPr marL="0" indent="0">
              <a:buNone/>
              <a:defRPr sz="1334" b="1"/>
            </a:lvl1pPr>
            <a:lvl2pPr marL="254203" indent="0">
              <a:buNone/>
              <a:defRPr sz="1112" b="1"/>
            </a:lvl2pPr>
            <a:lvl3pPr marL="508406" indent="0">
              <a:buNone/>
              <a:defRPr sz="1001" b="1"/>
            </a:lvl3pPr>
            <a:lvl4pPr marL="762610" indent="0">
              <a:buNone/>
              <a:defRPr sz="890" b="1"/>
            </a:lvl4pPr>
            <a:lvl5pPr marL="1016813" indent="0">
              <a:buNone/>
              <a:defRPr sz="890" b="1"/>
            </a:lvl5pPr>
            <a:lvl6pPr marL="1271016" indent="0">
              <a:buNone/>
              <a:defRPr sz="890" b="1"/>
            </a:lvl6pPr>
            <a:lvl7pPr marL="1525219" indent="0">
              <a:buNone/>
              <a:defRPr sz="890" b="1"/>
            </a:lvl7pPr>
            <a:lvl8pPr marL="1779422" indent="0">
              <a:buNone/>
              <a:defRPr sz="890" b="1"/>
            </a:lvl8pPr>
            <a:lvl9pPr marL="2033626" indent="0">
              <a:buNone/>
              <a:defRPr sz="89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2995" y="1392868"/>
            <a:ext cx="2413683" cy="20486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88397" y="934758"/>
            <a:ext cx="2425570" cy="458110"/>
          </a:xfrm>
        </p:spPr>
        <p:txBody>
          <a:bodyPr anchor="b"/>
          <a:lstStyle>
            <a:lvl1pPr marL="0" indent="0">
              <a:buNone/>
              <a:defRPr sz="1334" b="1"/>
            </a:lvl1pPr>
            <a:lvl2pPr marL="254203" indent="0">
              <a:buNone/>
              <a:defRPr sz="1112" b="1"/>
            </a:lvl2pPr>
            <a:lvl3pPr marL="508406" indent="0">
              <a:buNone/>
              <a:defRPr sz="1001" b="1"/>
            </a:lvl3pPr>
            <a:lvl4pPr marL="762610" indent="0">
              <a:buNone/>
              <a:defRPr sz="890" b="1"/>
            </a:lvl4pPr>
            <a:lvl5pPr marL="1016813" indent="0">
              <a:buNone/>
              <a:defRPr sz="890" b="1"/>
            </a:lvl5pPr>
            <a:lvl6pPr marL="1271016" indent="0">
              <a:buNone/>
              <a:defRPr sz="890" b="1"/>
            </a:lvl6pPr>
            <a:lvl7pPr marL="1525219" indent="0">
              <a:buNone/>
              <a:defRPr sz="890" b="1"/>
            </a:lvl7pPr>
            <a:lvl8pPr marL="1779422" indent="0">
              <a:buNone/>
              <a:defRPr sz="890" b="1"/>
            </a:lvl8pPr>
            <a:lvl9pPr marL="2033626" indent="0">
              <a:buNone/>
              <a:defRPr sz="89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88397" y="1392868"/>
            <a:ext cx="2425570" cy="20486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2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0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95" y="254212"/>
            <a:ext cx="1840164" cy="889741"/>
          </a:xfrm>
        </p:spPr>
        <p:txBody>
          <a:bodyPr anchor="b"/>
          <a:lstStyle>
            <a:lvl1pPr>
              <a:defRPr sz="17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5570" y="549027"/>
            <a:ext cx="2888397" cy="2709826"/>
          </a:xfrm>
        </p:spPr>
        <p:txBody>
          <a:bodyPr/>
          <a:lstStyle>
            <a:lvl1pPr>
              <a:defRPr sz="1779"/>
            </a:lvl1pPr>
            <a:lvl2pPr>
              <a:defRPr sz="1557"/>
            </a:lvl2pPr>
            <a:lvl3pPr>
              <a:defRPr sz="1334"/>
            </a:lvl3pPr>
            <a:lvl4pPr>
              <a:defRPr sz="1112"/>
            </a:lvl4pPr>
            <a:lvl5pPr>
              <a:defRPr sz="1112"/>
            </a:lvl5pPr>
            <a:lvl6pPr>
              <a:defRPr sz="1112"/>
            </a:lvl6pPr>
            <a:lvl7pPr>
              <a:defRPr sz="1112"/>
            </a:lvl7pPr>
            <a:lvl8pPr>
              <a:defRPr sz="1112"/>
            </a:lvl8pPr>
            <a:lvl9pPr>
              <a:defRPr sz="111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2995" y="1143952"/>
            <a:ext cx="1840164" cy="2119314"/>
          </a:xfrm>
        </p:spPr>
        <p:txBody>
          <a:bodyPr/>
          <a:lstStyle>
            <a:lvl1pPr marL="0" indent="0">
              <a:buNone/>
              <a:defRPr sz="890"/>
            </a:lvl1pPr>
            <a:lvl2pPr marL="254203" indent="0">
              <a:buNone/>
              <a:defRPr sz="778"/>
            </a:lvl2pPr>
            <a:lvl3pPr marL="508406" indent="0">
              <a:buNone/>
              <a:defRPr sz="667"/>
            </a:lvl3pPr>
            <a:lvl4pPr marL="762610" indent="0">
              <a:buNone/>
              <a:defRPr sz="556"/>
            </a:lvl4pPr>
            <a:lvl5pPr marL="1016813" indent="0">
              <a:buNone/>
              <a:defRPr sz="556"/>
            </a:lvl5pPr>
            <a:lvl6pPr marL="1271016" indent="0">
              <a:buNone/>
              <a:defRPr sz="556"/>
            </a:lvl6pPr>
            <a:lvl7pPr marL="1525219" indent="0">
              <a:buNone/>
              <a:defRPr sz="556"/>
            </a:lvl7pPr>
            <a:lvl8pPr marL="1779422" indent="0">
              <a:buNone/>
              <a:defRPr sz="556"/>
            </a:lvl8pPr>
            <a:lvl9pPr marL="2033626" indent="0">
              <a:buNone/>
              <a:defRPr sz="5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85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95" y="254212"/>
            <a:ext cx="1840164" cy="889741"/>
          </a:xfrm>
        </p:spPr>
        <p:txBody>
          <a:bodyPr anchor="b"/>
          <a:lstStyle>
            <a:lvl1pPr>
              <a:defRPr sz="17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25570" y="549027"/>
            <a:ext cx="2888397" cy="2709826"/>
          </a:xfrm>
        </p:spPr>
        <p:txBody>
          <a:bodyPr anchor="t"/>
          <a:lstStyle>
            <a:lvl1pPr marL="0" indent="0">
              <a:buNone/>
              <a:defRPr sz="1779"/>
            </a:lvl1pPr>
            <a:lvl2pPr marL="254203" indent="0">
              <a:buNone/>
              <a:defRPr sz="1557"/>
            </a:lvl2pPr>
            <a:lvl3pPr marL="508406" indent="0">
              <a:buNone/>
              <a:defRPr sz="1334"/>
            </a:lvl3pPr>
            <a:lvl4pPr marL="762610" indent="0">
              <a:buNone/>
              <a:defRPr sz="1112"/>
            </a:lvl4pPr>
            <a:lvl5pPr marL="1016813" indent="0">
              <a:buNone/>
              <a:defRPr sz="1112"/>
            </a:lvl5pPr>
            <a:lvl6pPr marL="1271016" indent="0">
              <a:buNone/>
              <a:defRPr sz="1112"/>
            </a:lvl6pPr>
            <a:lvl7pPr marL="1525219" indent="0">
              <a:buNone/>
              <a:defRPr sz="1112"/>
            </a:lvl7pPr>
            <a:lvl8pPr marL="1779422" indent="0">
              <a:buNone/>
              <a:defRPr sz="1112"/>
            </a:lvl8pPr>
            <a:lvl9pPr marL="2033626" indent="0">
              <a:buNone/>
              <a:defRPr sz="11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2995" y="1143952"/>
            <a:ext cx="1840164" cy="2119314"/>
          </a:xfrm>
        </p:spPr>
        <p:txBody>
          <a:bodyPr/>
          <a:lstStyle>
            <a:lvl1pPr marL="0" indent="0">
              <a:buNone/>
              <a:defRPr sz="890"/>
            </a:lvl1pPr>
            <a:lvl2pPr marL="254203" indent="0">
              <a:buNone/>
              <a:defRPr sz="778"/>
            </a:lvl2pPr>
            <a:lvl3pPr marL="508406" indent="0">
              <a:buNone/>
              <a:defRPr sz="667"/>
            </a:lvl3pPr>
            <a:lvl4pPr marL="762610" indent="0">
              <a:buNone/>
              <a:defRPr sz="556"/>
            </a:lvl4pPr>
            <a:lvl5pPr marL="1016813" indent="0">
              <a:buNone/>
              <a:defRPr sz="556"/>
            </a:lvl5pPr>
            <a:lvl6pPr marL="1271016" indent="0">
              <a:buNone/>
              <a:defRPr sz="556"/>
            </a:lvl6pPr>
            <a:lvl7pPr marL="1525219" indent="0">
              <a:buNone/>
              <a:defRPr sz="556"/>
            </a:lvl7pPr>
            <a:lvl8pPr marL="1779422" indent="0">
              <a:buNone/>
              <a:defRPr sz="556"/>
            </a:lvl8pPr>
            <a:lvl9pPr marL="2033626" indent="0">
              <a:buNone/>
              <a:defRPr sz="5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0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2252" y="203017"/>
            <a:ext cx="4920972" cy="737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52" y="1015081"/>
            <a:ext cx="4920972" cy="241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2251" y="3534249"/>
            <a:ext cx="1283732" cy="203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D0F8C-1E4C-451C-9E9B-7874315C6620}" type="datetimeFigureOut">
              <a:rPr lang="en-US" smtClean="0"/>
              <a:t>07/21/2017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9939" y="3534249"/>
            <a:ext cx="1925598" cy="203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29492" y="3534249"/>
            <a:ext cx="1283732" cy="203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A21F4-B702-4A6E-A433-ED5E4BCAD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5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8406" rtl="0" eaLnBrk="1" latinLnBrk="0" hangingPunct="1">
        <a:lnSpc>
          <a:spcPct val="90000"/>
        </a:lnSpc>
        <a:spcBef>
          <a:spcPct val="0"/>
        </a:spcBef>
        <a:buNone/>
        <a:defRPr sz="24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102" indent="-127102" algn="l" defTabSz="508406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7" kern="1200">
          <a:solidFill>
            <a:schemeClr val="tx1"/>
          </a:solidFill>
          <a:latin typeface="+mn-lt"/>
          <a:ea typeface="+mn-ea"/>
          <a:cs typeface="+mn-cs"/>
        </a:defRPr>
      </a:lvl1pPr>
      <a:lvl2pPr marL="381305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4" kern="1200">
          <a:solidFill>
            <a:schemeClr val="tx1"/>
          </a:solidFill>
          <a:latin typeface="+mn-lt"/>
          <a:ea typeface="+mn-ea"/>
          <a:cs typeface="+mn-cs"/>
        </a:defRPr>
      </a:lvl2pPr>
      <a:lvl3pPr marL="635508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2" kern="1200">
          <a:solidFill>
            <a:schemeClr val="tx1"/>
          </a:solidFill>
          <a:latin typeface="+mn-lt"/>
          <a:ea typeface="+mn-ea"/>
          <a:cs typeface="+mn-cs"/>
        </a:defRPr>
      </a:lvl3pPr>
      <a:lvl4pPr marL="889711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4pPr>
      <a:lvl5pPr marL="1143914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5pPr>
      <a:lvl6pPr marL="1398118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6pPr>
      <a:lvl7pPr marL="1652321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7pPr>
      <a:lvl8pPr marL="1906524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8pPr>
      <a:lvl9pPr marL="2160727" indent="-127102" algn="l" defTabSz="508406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1pPr>
      <a:lvl2pPr marL="254203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2pPr>
      <a:lvl3pPr marL="508406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3pPr>
      <a:lvl4pPr marL="762610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4pPr>
      <a:lvl5pPr marL="1016813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5pPr>
      <a:lvl6pPr marL="1271016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6pPr>
      <a:lvl7pPr marL="1525219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7pPr>
      <a:lvl8pPr marL="1779422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8pPr>
      <a:lvl9pPr marL="2033626" algn="l" defTabSz="508406" rtl="0" eaLnBrk="1" latinLnBrk="0" hangingPunct="1">
        <a:defRPr sz="10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4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7B80AEA-8905-46AD-A3D6-0D53C2C4BE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439"/>
          <a:stretch/>
        </p:blipFill>
        <p:spPr>
          <a:xfrm>
            <a:off x="0" y="0"/>
            <a:ext cx="5705476" cy="2839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2497312"/>
            <a:ext cx="5705476" cy="1315864"/>
          </a:xfrm>
          <a:prstGeom prst="rect">
            <a:avLst/>
          </a:prstGeom>
          <a:solidFill>
            <a:srgbClr val="5D7F3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1" dirty="0"/>
          </a:p>
        </p:txBody>
      </p:sp>
      <p:sp>
        <p:nvSpPr>
          <p:cNvPr id="6" name="TextBox 5"/>
          <p:cNvSpPr txBox="1"/>
          <p:nvPr/>
        </p:nvSpPr>
        <p:spPr>
          <a:xfrm>
            <a:off x="1338240" y="2656550"/>
            <a:ext cx="4247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Michigan Department of Natural Resources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8" y="2603277"/>
            <a:ext cx="1105904" cy="113049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F18F9C2-DDBB-41AE-B6E5-D85167E2C8B5}"/>
              </a:ext>
            </a:extLst>
          </p:cNvPr>
          <p:cNvSpPr/>
          <p:nvPr/>
        </p:nvSpPr>
        <p:spPr>
          <a:xfrm>
            <a:off x="0" y="0"/>
            <a:ext cx="57054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Story Map</a:t>
            </a:r>
          </a:p>
        </p:txBody>
      </p:sp>
    </p:spTree>
    <p:extLst>
      <p:ext uri="{BB962C8B-B14F-4D97-AF65-F5344CB8AC3E}">
        <p14:creationId xmlns:p14="http://schemas.microsoft.com/office/powerpoint/2010/main" val="3722759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Rubley, Michael (DNR)</dc:creator>
  <cp:lastModifiedBy>Gebhardt, Paige (DNR)</cp:lastModifiedBy>
  <cp:revision>7</cp:revision>
  <dcterms:created xsi:type="dcterms:W3CDTF">2017-05-10T14:56:35Z</dcterms:created>
  <dcterms:modified xsi:type="dcterms:W3CDTF">2017-07-21T13:35:04Z</dcterms:modified>
</cp:coreProperties>
</file>